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300" r:id="rId3"/>
    <p:sldId id="303" r:id="rId4"/>
    <p:sldId id="294" r:id="rId5"/>
    <p:sldId id="295" r:id="rId6"/>
    <p:sldId id="289" r:id="rId7"/>
    <p:sldId id="290" r:id="rId8"/>
    <p:sldId id="292" r:id="rId9"/>
    <p:sldId id="297" r:id="rId10"/>
    <p:sldId id="296" r:id="rId11"/>
    <p:sldId id="305" r:id="rId12"/>
    <p:sldId id="298" r:id="rId13"/>
    <p:sldId id="299" r:id="rId14"/>
    <p:sldId id="291" r:id="rId15"/>
    <p:sldId id="293" r:id="rId1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3"/>
          </p14:sldIdLst>
        </p14:section>
        <p14:section name="Ontology Design" id="{55478097-E68E-4C5E-BAC3-FCF4076DCB02}">
          <p14:sldIdLst>
            <p14:sldId id="294"/>
            <p14:sldId id="295"/>
            <p14:sldId id="289"/>
            <p14:sldId id="290"/>
          </p14:sldIdLst>
        </p14:section>
        <p14:section name="Validation" id="{3C38CDEE-064D-41D2-9FCA-A55F010BD287}">
          <p14:sldIdLst>
            <p14:sldId id="292"/>
            <p14:sldId id="297"/>
            <p14:sldId id="296"/>
            <p14:sldId id="305"/>
            <p14:sldId id="298"/>
            <p14:sldId id="299"/>
            <p14:sldId id="291"/>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412" autoAdjust="0"/>
  </p:normalViewPr>
  <p:slideViewPr>
    <p:cSldViewPr snapToGrid="0">
      <p:cViewPr varScale="1">
        <p:scale>
          <a:sx n="44" d="100"/>
          <a:sy n="44" d="100"/>
        </p:scale>
        <p:origin x="2150" y="1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13/05/2024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381629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is designed around seven design goals that we wish to accomplish</a:t>
            </a:r>
            <a:br>
              <a:rPr lang="en-US" dirty="0"/>
            </a:br>
            <a:r>
              <a:rPr lang="en-US" dirty="0"/>
              <a:t>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is built on top of POSO, which a generic Positioning System Ontology introduced at ISWC 2022.</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171475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239525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13/05/2024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188022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pic>
        <p:nvPicPr>
          <p:cNvPr id="11" name="Tijdelijke aanduiding voor inhoud 10" descr="Afbeelding met schermopname, tekst, cirkel, meter&#10;&#10;Automatisch gegenereerde beschrijving">
            <a:extLst>
              <a:ext uri="{FF2B5EF4-FFF2-40B4-BE49-F238E27FC236}">
                <a16:creationId xmlns:a16="http://schemas.microsoft.com/office/drawing/2014/main" id="{99598D84-0CD2-D538-F159-8E550D8FCE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926" y="1386886"/>
            <a:ext cx="7352759" cy="4273686"/>
          </a:xfrm>
        </p:spPr>
      </p:pic>
      <p:sp>
        <p:nvSpPr>
          <p:cNvPr id="3" name="Tekstvak 2">
            <a:extLst>
              <a:ext uri="{FF2B5EF4-FFF2-40B4-BE49-F238E27FC236}">
                <a16:creationId xmlns:a16="http://schemas.microsoft.com/office/drawing/2014/main" id="{0431DD6F-4CA2-429A-8057-C96D0EB7082E}"/>
              </a:ext>
            </a:extLst>
          </p:cNvPr>
          <p:cNvSpPr txBox="1"/>
          <p:nvPr/>
        </p:nvSpPr>
        <p:spPr>
          <a:xfrm>
            <a:off x="7750099" y="1386886"/>
            <a:ext cx="4224187" cy="1815882"/>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spTree>
    <p:extLst>
      <p:ext uri="{BB962C8B-B14F-4D97-AF65-F5344CB8AC3E}">
        <p14:creationId xmlns:p14="http://schemas.microsoft.com/office/powerpoint/2010/main" val="348378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633</TotalTime>
  <Words>1921</Words>
  <Application>Microsoft Office PowerPoint</Application>
  <PresentationFormat>Breedbeeld</PresentationFormat>
  <Paragraphs>128</Paragraphs>
  <Slides>15</Slides>
  <Notes>15</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15</vt:i4>
      </vt:variant>
    </vt:vector>
  </HeadingPairs>
  <TitlesOfParts>
    <vt:vector size="19" baseType="lpstr">
      <vt:lpstr>Aptos</vt:lpstr>
      <vt:lpstr>Arial</vt:lpstr>
      <vt:lpstr>ITC Avant Garde Std Bk</vt:lpstr>
      <vt:lpstr>Kantoorthema</vt:lpstr>
      <vt:lpstr>FidMark: A Fiducial Marker Ontology For Semantically Describing Visual Markers</vt:lpstr>
      <vt:lpstr>Background – Fiducial Marker</vt:lpstr>
      <vt:lpstr>Background – Pose Estimation</vt:lpstr>
      <vt:lpstr>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Validation – SPARQL queries</vt:lpstr>
      <vt:lpstr>Demonstrator</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69</cp:revision>
  <dcterms:created xsi:type="dcterms:W3CDTF">2024-03-01T10:02:16Z</dcterms:created>
  <dcterms:modified xsi:type="dcterms:W3CDTF">2024-05-13T10:37:45Z</dcterms:modified>
</cp:coreProperties>
</file>